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sldIdLst>
    <p:sldId id="256" r:id="rId2"/>
  </p:sldIdLst>
  <p:sldSz cx="6950075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3755"/>
    <a:srgbClr val="FC8500"/>
    <a:srgbClr val="006E5E"/>
    <a:srgbClr val="00C8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32"/>
    <p:restoredTop sz="94684"/>
  </p:normalViewPr>
  <p:slideViewPr>
    <p:cSldViewPr snapToGrid="0">
      <p:cViewPr varScale="1">
        <p:scale>
          <a:sx n="76" d="100"/>
          <a:sy n="76" d="100"/>
        </p:scale>
        <p:origin x="30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1256" y="1496484"/>
            <a:ext cx="5907564" cy="3183467"/>
          </a:xfrm>
        </p:spPr>
        <p:txBody>
          <a:bodyPr anchor="b"/>
          <a:lstStyle>
            <a:lvl1pPr algn="ctr">
              <a:defRPr sz="45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8760" y="4802717"/>
            <a:ext cx="5212556" cy="2207683"/>
          </a:xfrm>
        </p:spPr>
        <p:txBody>
          <a:bodyPr/>
          <a:lstStyle>
            <a:lvl1pPr marL="0" indent="0" algn="ctr">
              <a:buNone/>
              <a:defRPr sz="1824"/>
            </a:lvl1pPr>
            <a:lvl2pPr marL="347518" indent="0" algn="ctr">
              <a:buNone/>
              <a:defRPr sz="1520"/>
            </a:lvl2pPr>
            <a:lvl3pPr marL="695035" indent="0" algn="ctr">
              <a:buNone/>
              <a:defRPr sz="1368"/>
            </a:lvl3pPr>
            <a:lvl4pPr marL="1042553" indent="0" algn="ctr">
              <a:buNone/>
              <a:defRPr sz="1216"/>
            </a:lvl4pPr>
            <a:lvl5pPr marL="1390071" indent="0" algn="ctr">
              <a:buNone/>
              <a:defRPr sz="1216"/>
            </a:lvl5pPr>
            <a:lvl6pPr marL="1737589" indent="0" algn="ctr">
              <a:buNone/>
              <a:defRPr sz="1216"/>
            </a:lvl6pPr>
            <a:lvl7pPr marL="2085106" indent="0" algn="ctr">
              <a:buNone/>
              <a:defRPr sz="1216"/>
            </a:lvl7pPr>
            <a:lvl8pPr marL="2432624" indent="0" algn="ctr">
              <a:buNone/>
              <a:defRPr sz="1216"/>
            </a:lvl8pPr>
            <a:lvl9pPr marL="2780142" indent="0" algn="ctr">
              <a:buNone/>
              <a:defRPr sz="12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8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406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3648" y="486833"/>
            <a:ext cx="1498610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7818" y="486833"/>
            <a:ext cx="440895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60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53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98" y="2279653"/>
            <a:ext cx="5994440" cy="3803649"/>
          </a:xfrm>
        </p:spPr>
        <p:txBody>
          <a:bodyPr anchor="b"/>
          <a:lstStyle>
            <a:lvl1pPr>
              <a:defRPr sz="45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198" y="6119286"/>
            <a:ext cx="5994440" cy="2000249"/>
          </a:xfrm>
        </p:spPr>
        <p:txBody>
          <a:bodyPr/>
          <a:lstStyle>
            <a:lvl1pPr marL="0" indent="0">
              <a:buNone/>
              <a:defRPr sz="1824">
                <a:solidFill>
                  <a:schemeClr val="tx1">
                    <a:tint val="82000"/>
                  </a:schemeClr>
                </a:solidFill>
              </a:defRPr>
            </a:lvl1pPr>
            <a:lvl2pPr marL="347518" indent="0">
              <a:buNone/>
              <a:defRPr sz="1520">
                <a:solidFill>
                  <a:schemeClr val="tx1">
                    <a:tint val="82000"/>
                  </a:schemeClr>
                </a:solidFill>
              </a:defRPr>
            </a:lvl2pPr>
            <a:lvl3pPr marL="695035" indent="0">
              <a:buNone/>
              <a:defRPr sz="1368">
                <a:solidFill>
                  <a:schemeClr val="tx1">
                    <a:tint val="82000"/>
                  </a:schemeClr>
                </a:solidFill>
              </a:defRPr>
            </a:lvl3pPr>
            <a:lvl4pPr marL="1042553" indent="0">
              <a:buNone/>
              <a:defRPr sz="1216">
                <a:solidFill>
                  <a:schemeClr val="tx1">
                    <a:tint val="82000"/>
                  </a:schemeClr>
                </a:solidFill>
              </a:defRPr>
            </a:lvl4pPr>
            <a:lvl5pPr marL="1390071" indent="0">
              <a:buNone/>
              <a:defRPr sz="1216">
                <a:solidFill>
                  <a:schemeClr val="tx1">
                    <a:tint val="82000"/>
                  </a:schemeClr>
                </a:solidFill>
              </a:defRPr>
            </a:lvl5pPr>
            <a:lvl6pPr marL="1737589" indent="0">
              <a:buNone/>
              <a:defRPr sz="1216">
                <a:solidFill>
                  <a:schemeClr val="tx1">
                    <a:tint val="82000"/>
                  </a:schemeClr>
                </a:solidFill>
              </a:defRPr>
            </a:lvl6pPr>
            <a:lvl7pPr marL="2085106" indent="0">
              <a:buNone/>
              <a:defRPr sz="1216">
                <a:solidFill>
                  <a:schemeClr val="tx1">
                    <a:tint val="82000"/>
                  </a:schemeClr>
                </a:solidFill>
              </a:defRPr>
            </a:lvl7pPr>
            <a:lvl8pPr marL="2432624" indent="0">
              <a:buNone/>
              <a:defRPr sz="1216">
                <a:solidFill>
                  <a:schemeClr val="tx1">
                    <a:tint val="82000"/>
                  </a:schemeClr>
                </a:solidFill>
              </a:defRPr>
            </a:lvl8pPr>
            <a:lvl9pPr marL="2780142" indent="0">
              <a:buNone/>
              <a:defRPr sz="1216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47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7818" y="2434167"/>
            <a:ext cx="295378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18475" y="2434167"/>
            <a:ext cx="2953782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142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723" y="486835"/>
            <a:ext cx="599444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724" y="2241551"/>
            <a:ext cx="2940207" cy="1098549"/>
          </a:xfrm>
        </p:spPr>
        <p:txBody>
          <a:bodyPr anchor="b"/>
          <a:lstStyle>
            <a:lvl1pPr marL="0" indent="0">
              <a:buNone/>
              <a:defRPr sz="1824" b="1"/>
            </a:lvl1pPr>
            <a:lvl2pPr marL="347518" indent="0">
              <a:buNone/>
              <a:defRPr sz="1520" b="1"/>
            </a:lvl2pPr>
            <a:lvl3pPr marL="695035" indent="0">
              <a:buNone/>
              <a:defRPr sz="1368" b="1"/>
            </a:lvl3pPr>
            <a:lvl4pPr marL="1042553" indent="0">
              <a:buNone/>
              <a:defRPr sz="1216" b="1"/>
            </a:lvl4pPr>
            <a:lvl5pPr marL="1390071" indent="0">
              <a:buNone/>
              <a:defRPr sz="1216" b="1"/>
            </a:lvl5pPr>
            <a:lvl6pPr marL="1737589" indent="0">
              <a:buNone/>
              <a:defRPr sz="1216" b="1"/>
            </a:lvl6pPr>
            <a:lvl7pPr marL="2085106" indent="0">
              <a:buNone/>
              <a:defRPr sz="1216" b="1"/>
            </a:lvl7pPr>
            <a:lvl8pPr marL="2432624" indent="0">
              <a:buNone/>
              <a:defRPr sz="1216" b="1"/>
            </a:lvl8pPr>
            <a:lvl9pPr marL="2780142" indent="0">
              <a:buNone/>
              <a:defRPr sz="12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8724" y="3340100"/>
            <a:ext cx="294020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518476" y="2241551"/>
            <a:ext cx="2954687" cy="1098549"/>
          </a:xfrm>
        </p:spPr>
        <p:txBody>
          <a:bodyPr anchor="b"/>
          <a:lstStyle>
            <a:lvl1pPr marL="0" indent="0">
              <a:buNone/>
              <a:defRPr sz="1824" b="1"/>
            </a:lvl1pPr>
            <a:lvl2pPr marL="347518" indent="0">
              <a:buNone/>
              <a:defRPr sz="1520" b="1"/>
            </a:lvl2pPr>
            <a:lvl3pPr marL="695035" indent="0">
              <a:buNone/>
              <a:defRPr sz="1368" b="1"/>
            </a:lvl3pPr>
            <a:lvl4pPr marL="1042553" indent="0">
              <a:buNone/>
              <a:defRPr sz="1216" b="1"/>
            </a:lvl4pPr>
            <a:lvl5pPr marL="1390071" indent="0">
              <a:buNone/>
              <a:defRPr sz="1216" b="1"/>
            </a:lvl5pPr>
            <a:lvl6pPr marL="1737589" indent="0">
              <a:buNone/>
              <a:defRPr sz="1216" b="1"/>
            </a:lvl6pPr>
            <a:lvl7pPr marL="2085106" indent="0">
              <a:buNone/>
              <a:defRPr sz="1216" b="1"/>
            </a:lvl7pPr>
            <a:lvl8pPr marL="2432624" indent="0">
              <a:buNone/>
              <a:defRPr sz="1216" b="1"/>
            </a:lvl8pPr>
            <a:lvl9pPr marL="2780142" indent="0">
              <a:buNone/>
              <a:defRPr sz="12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518476" y="3340100"/>
            <a:ext cx="2954687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811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27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180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723" y="609600"/>
            <a:ext cx="2241580" cy="2133600"/>
          </a:xfrm>
        </p:spPr>
        <p:txBody>
          <a:bodyPr anchor="b"/>
          <a:lstStyle>
            <a:lvl1pPr>
              <a:defRPr sz="2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4687" y="1316568"/>
            <a:ext cx="3518475" cy="6498167"/>
          </a:xfrm>
        </p:spPr>
        <p:txBody>
          <a:bodyPr/>
          <a:lstStyle>
            <a:lvl1pPr>
              <a:defRPr sz="2432"/>
            </a:lvl1pPr>
            <a:lvl2pPr>
              <a:defRPr sz="2128"/>
            </a:lvl2pPr>
            <a:lvl3pPr>
              <a:defRPr sz="1824"/>
            </a:lvl3pPr>
            <a:lvl4pPr>
              <a:defRPr sz="1520"/>
            </a:lvl4pPr>
            <a:lvl5pPr>
              <a:defRPr sz="1520"/>
            </a:lvl5pPr>
            <a:lvl6pPr>
              <a:defRPr sz="1520"/>
            </a:lvl6pPr>
            <a:lvl7pPr>
              <a:defRPr sz="1520"/>
            </a:lvl7pPr>
            <a:lvl8pPr>
              <a:defRPr sz="1520"/>
            </a:lvl8pPr>
            <a:lvl9pPr>
              <a:defRPr sz="15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8723" y="2743200"/>
            <a:ext cx="2241580" cy="5082117"/>
          </a:xfrm>
        </p:spPr>
        <p:txBody>
          <a:bodyPr/>
          <a:lstStyle>
            <a:lvl1pPr marL="0" indent="0">
              <a:buNone/>
              <a:defRPr sz="1216"/>
            </a:lvl1pPr>
            <a:lvl2pPr marL="347518" indent="0">
              <a:buNone/>
              <a:defRPr sz="1064"/>
            </a:lvl2pPr>
            <a:lvl3pPr marL="695035" indent="0">
              <a:buNone/>
              <a:defRPr sz="912"/>
            </a:lvl3pPr>
            <a:lvl4pPr marL="1042553" indent="0">
              <a:buNone/>
              <a:defRPr sz="760"/>
            </a:lvl4pPr>
            <a:lvl5pPr marL="1390071" indent="0">
              <a:buNone/>
              <a:defRPr sz="760"/>
            </a:lvl5pPr>
            <a:lvl6pPr marL="1737589" indent="0">
              <a:buNone/>
              <a:defRPr sz="760"/>
            </a:lvl6pPr>
            <a:lvl7pPr marL="2085106" indent="0">
              <a:buNone/>
              <a:defRPr sz="760"/>
            </a:lvl7pPr>
            <a:lvl8pPr marL="2432624" indent="0">
              <a:buNone/>
              <a:defRPr sz="760"/>
            </a:lvl8pPr>
            <a:lvl9pPr marL="2780142" indent="0">
              <a:buNone/>
              <a:defRPr sz="7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803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723" y="609600"/>
            <a:ext cx="2241580" cy="2133600"/>
          </a:xfrm>
        </p:spPr>
        <p:txBody>
          <a:bodyPr anchor="b"/>
          <a:lstStyle>
            <a:lvl1pPr>
              <a:defRPr sz="24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54687" y="1316568"/>
            <a:ext cx="3518475" cy="6498167"/>
          </a:xfrm>
        </p:spPr>
        <p:txBody>
          <a:bodyPr anchor="t"/>
          <a:lstStyle>
            <a:lvl1pPr marL="0" indent="0">
              <a:buNone/>
              <a:defRPr sz="2432"/>
            </a:lvl1pPr>
            <a:lvl2pPr marL="347518" indent="0">
              <a:buNone/>
              <a:defRPr sz="2128"/>
            </a:lvl2pPr>
            <a:lvl3pPr marL="695035" indent="0">
              <a:buNone/>
              <a:defRPr sz="1824"/>
            </a:lvl3pPr>
            <a:lvl4pPr marL="1042553" indent="0">
              <a:buNone/>
              <a:defRPr sz="1520"/>
            </a:lvl4pPr>
            <a:lvl5pPr marL="1390071" indent="0">
              <a:buNone/>
              <a:defRPr sz="1520"/>
            </a:lvl5pPr>
            <a:lvl6pPr marL="1737589" indent="0">
              <a:buNone/>
              <a:defRPr sz="1520"/>
            </a:lvl6pPr>
            <a:lvl7pPr marL="2085106" indent="0">
              <a:buNone/>
              <a:defRPr sz="1520"/>
            </a:lvl7pPr>
            <a:lvl8pPr marL="2432624" indent="0">
              <a:buNone/>
              <a:defRPr sz="1520"/>
            </a:lvl8pPr>
            <a:lvl9pPr marL="2780142" indent="0">
              <a:buNone/>
              <a:defRPr sz="15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8723" y="2743200"/>
            <a:ext cx="2241580" cy="5082117"/>
          </a:xfrm>
        </p:spPr>
        <p:txBody>
          <a:bodyPr/>
          <a:lstStyle>
            <a:lvl1pPr marL="0" indent="0">
              <a:buNone/>
              <a:defRPr sz="1216"/>
            </a:lvl1pPr>
            <a:lvl2pPr marL="347518" indent="0">
              <a:buNone/>
              <a:defRPr sz="1064"/>
            </a:lvl2pPr>
            <a:lvl3pPr marL="695035" indent="0">
              <a:buNone/>
              <a:defRPr sz="912"/>
            </a:lvl3pPr>
            <a:lvl4pPr marL="1042553" indent="0">
              <a:buNone/>
              <a:defRPr sz="760"/>
            </a:lvl4pPr>
            <a:lvl5pPr marL="1390071" indent="0">
              <a:buNone/>
              <a:defRPr sz="760"/>
            </a:lvl5pPr>
            <a:lvl6pPr marL="1737589" indent="0">
              <a:buNone/>
              <a:defRPr sz="760"/>
            </a:lvl6pPr>
            <a:lvl7pPr marL="2085106" indent="0">
              <a:buNone/>
              <a:defRPr sz="760"/>
            </a:lvl7pPr>
            <a:lvl8pPr marL="2432624" indent="0">
              <a:buNone/>
              <a:defRPr sz="760"/>
            </a:lvl8pPr>
            <a:lvl9pPr marL="2780142" indent="0">
              <a:buNone/>
              <a:defRPr sz="76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38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7818" y="486835"/>
            <a:ext cx="599444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7818" y="2434167"/>
            <a:ext cx="599444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7818" y="8475136"/>
            <a:ext cx="156376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1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51CCDE-328B-3447-911A-D9F0DCC9D8CE}" type="datetimeFigureOut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02213" y="8475136"/>
            <a:ext cx="23456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1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08490" y="8475136"/>
            <a:ext cx="156376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1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CD9FDE-F1A8-B840-966A-F33574863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58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695035" rtl="0" eaLnBrk="1" latinLnBrk="0" hangingPunct="1">
        <a:lnSpc>
          <a:spcPct val="90000"/>
        </a:lnSpc>
        <a:spcBef>
          <a:spcPct val="0"/>
        </a:spcBef>
        <a:buNone/>
        <a:defRPr sz="334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3759" indent="-173759" algn="l" defTabSz="695035" rtl="0" eaLnBrk="1" latinLnBrk="0" hangingPunct="1">
        <a:lnSpc>
          <a:spcPct val="90000"/>
        </a:lnSpc>
        <a:spcBef>
          <a:spcPts val="760"/>
        </a:spcBef>
        <a:buFont typeface="Arial" panose="020B0604020202020204" pitchFamily="34" charset="0"/>
        <a:buChar char="•"/>
        <a:defRPr sz="2128" kern="1200">
          <a:solidFill>
            <a:schemeClr val="tx1"/>
          </a:solidFill>
          <a:latin typeface="+mn-lt"/>
          <a:ea typeface="+mn-ea"/>
          <a:cs typeface="+mn-cs"/>
        </a:defRPr>
      </a:lvl1pPr>
      <a:lvl2pPr marL="521277" indent="-173759" algn="l" defTabSz="695035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824" kern="1200">
          <a:solidFill>
            <a:schemeClr val="tx1"/>
          </a:solidFill>
          <a:latin typeface="+mn-lt"/>
          <a:ea typeface="+mn-ea"/>
          <a:cs typeface="+mn-cs"/>
        </a:defRPr>
      </a:lvl2pPr>
      <a:lvl3pPr marL="868794" indent="-173759" algn="l" defTabSz="695035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520" kern="1200">
          <a:solidFill>
            <a:schemeClr val="tx1"/>
          </a:solidFill>
          <a:latin typeface="+mn-lt"/>
          <a:ea typeface="+mn-ea"/>
          <a:cs typeface="+mn-cs"/>
        </a:defRPr>
      </a:lvl3pPr>
      <a:lvl4pPr marL="1216312" indent="-173759" algn="l" defTabSz="695035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4pPr>
      <a:lvl5pPr marL="1563830" indent="-173759" algn="l" defTabSz="695035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5pPr>
      <a:lvl6pPr marL="1911347" indent="-173759" algn="l" defTabSz="695035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6pPr>
      <a:lvl7pPr marL="2258865" indent="-173759" algn="l" defTabSz="695035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7pPr>
      <a:lvl8pPr marL="2606383" indent="-173759" algn="l" defTabSz="695035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8pPr>
      <a:lvl9pPr marL="2953901" indent="-173759" algn="l" defTabSz="695035" rtl="0" eaLnBrk="1" latinLnBrk="0" hangingPunct="1">
        <a:lnSpc>
          <a:spcPct val="90000"/>
        </a:lnSpc>
        <a:spcBef>
          <a:spcPts val="380"/>
        </a:spcBef>
        <a:buFont typeface="Arial" panose="020B0604020202020204" pitchFamily="34" charset="0"/>
        <a:buChar char="•"/>
        <a:defRPr sz="13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5035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1pPr>
      <a:lvl2pPr marL="347518" algn="l" defTabSz="695035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2pPr>
      <a:lvl3pPr marL="695035" algn="l" defTabSz="695035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3pPr>
      <a:lvl4pPr marL="1042553" algn="l" defTabSz="695035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4pPr>
      <a:lvl5pPr marL="1390071" algn="l" defTabSz="695035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5pPr>
      <a:lvl6pPr marL="1737589" algn="l" defTabSz="695035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6pPr>
      <a:lvl7pPr marL="2085106" algn="l" defTabSz="695035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7pPr>
      <a:lvl8pPr marL="2432624" algn="l" defTabSz="695035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8pPr>
      <a:lvl9pPr marL="2780142" algn="l" defTabSz="695035" rtl="0" eaLnBrk="1" latinLnBrk="0" hangingPunct="1">
        <a:defRPr sz="13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E28D8898-B37F-FA7F-9953-C4C0483674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65" b="1220"/>
          <a:stretch/>
        </p:blipFill>
        <p:spPr>
          <a:xfrm>
            <a:off x="0" y="84668"/>
            <a:ext cx="6967242" cy="90085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0A088F-CC19-9E04-0C21-C336B0C5A877}"/>
              </a:ext>
            </a:extLst>
          </p:cNvPr>
          <p:cNvSpPr txBox="1"/>
          <p:nvPr/>
        </p:nvSpPr>
        <p:spPr>
          <a:xfrm>
            <a:off x="1715236" y="4693174"/>
            <a:ext cx="864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E37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= TCC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2 steps to </a:t>
            </a:r>
            <a:r>
              <a:rPr lang="en-US" sz="1000" dirty="0">
                <a:solidFill>
                  <a:srgbClr val="00C88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950896-D520-91D3-9DE0-45C981E0EAD1}"/>
              </a:ext>
            </a:extLst>
          </p:cNvPr>
          <p:cNvSpPr txBox="1"/>
          <p:nvPr/>
        </p:nvSpPr>
        <p:spPr>
          <a:xfrm>
            <a:off x="615083" y="3804345"/>
            <a:ext cx="8002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E37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= AGC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 step to </a:t>
            </a:r>
            <a:r>
              <a:rPr lang="en-US" sz="1000" dirty="0">
                <a:solidFill>
                  <a:srgbClr val="00C88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85922C-16CB-250B-34D5-C20C28EA3588}"/>
              </a:ext>
            </a:extLst>
          </p:cNvPr>
          <p:cNvSpPr txBox="1"/>
          <p:nvPr/>
        </p:nvSpPr>
        <p:spPr>
          <a:xfrm>
            <a:off x="1218341" y="4152965"/>
            <a:ext cx="864339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C85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= TTC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2 steps to </a:t>
            </a:r>
            <a:r>
              <a:rPr lang="en-US" sz="1000" dirty="0">
                <a:solidFill>
                  <a:srgbClr val="00C88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pic>
        <p:nvPicPr>
          <p:cNvPr id="16" name="Picture 15" descr="A close-up of a white structure&#10;&#10;Description automatically generated">
            <a:extLst>
              <a:ext uri="{FF2B5EF4-FFF2-40B4-BE49-F238E27FC236}">
                <a16:creationId xmlns:a16="http://schemas.microsoft.com/office/drawing/2014/main" id="{1A6309BC-0B44-4F4F-9E42-11015A0C20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528" r="23918" b="10143"/>
          <a:stretch/>
        </p:blipFill>
        <p:spPr>
          <a:xfrm>
            <a:off x="2901300" y="5527198"/>
            <a:ext cx="1766065" cy="1813079"/>
          </a:xfrm>
          <a:prstGeom prst="rect">
            <a:avLst/>
          </a:prstGeom>
        </p:spPr>
      </p:pic>
      <p:pic>
        <p:nvPicPr>
          <p:cNvPr id="18" name="Picture 17" descr="A white and green string&#10;&#10;Description automatically generated with medium confidence">
            <a:extLst>
              <a:ext uri="{FF2B5EF4-FFF2-40B4-BE49-F238E27FC236}">
                <a16:creationId xmlns:a16="http://schemas.microsoft.com/office/drawing/2014/main" id="{860FC1C9-45DB-7D20-759F-0934F1E8903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502"/>
          <a:stretch/>
        </p:blipFill>
        <p:spPr>
          <a:xfrm>
            <a:off x="4994484" y="5701178"/>
            <a:ext cx="1916992" cy="1639099"/>
          </a:xfrm>
          <a:prstGeom prst="rect">
            <a:avLst/>
          </a:prstGeom>
        </p:spPr>
      </p:pic>
      <p:pic>
        <p:nvPicPr>
          <p:cNvPr id="20" name="Picture 19" descr="A close-up of a white object&#10;&#10;Description automatically generated">
            <a:extLst>
              <a:ext uri="{FF2B5EF4-FFF2-40B4-BE49-F238E27FC236}">
                <a16:creationId xmlns:a16="http://schemas.microsoft.com/office/drawing/2014/main" id="{7D815D88-FD59-CCBB-766B-057A82245D8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943"/>
          <a:stretch/>
        </p:blipFill>
        <p:spPr>
          <a:xfrm>
            <a:off x="5038979" y="3673122"/>
            <a:ext cx="1885207" cy="1734506"/>
          </a:xfrm>
          <a:prstGeom prst="rect">
            <a:avLst/>
          </a:prstGeom>
        </p:spPr>
      </p:pic>
      <p:pic>
        <p:nvPicPr>
          <p:cNvPr id="22" name="Picture 21" descr="A white and orange object with black lines&#10;&#10;Description automatically generated with medium confidence">
            <a:extLst>
              <a:ext uri="{FF2B5EF4-FFF2-40B4-BE49-F238E27FC236}">
                <a16:creationId xmlns:a16="http://schemas.microsoft.com/office/drawing/2014/main" id="{CC0F9149-6D12-2606-AA15-DE2EFED377E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078"/>
          <a:stretch/>
        </p:blipFill>
        <p:spPr>
          <a:xfrm>
            <a:off x="2902864" y="3678953"/>
            <a:ext cx="1764496" cy="173450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F2783E8-03E4-6A5B-C7AE-B57C0014EA46}"/>
              </a:ext>
            </a:extLst>
          </p:cNvPr>
          <p:cNvSpPr/>
          <p:nvPr/>
        </p:nvSpPr>
        <p:spPr>
          <a:xfrm>
            <a:off x="2502642" y="5543054"/>
            <a:ext cx="2164718" cy="179721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607B440-55C2-D73C-B7A6-00CDE5FF77BC}"/>
              </a:ext>
            </a:extLst>
          </p:cNvPr>
          <p:cNvSpPr/>
          <p:nvPr/>
        </p:nvSpPr>
        <p:spPr>
          <a:xfrm>
            <a:off x="2502642" y="3616241"/>
            <a:ext cx="2164718" cy="179721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40E4564-F377-B0F4-1EA8-31DD43784689}"/>
              </a:ext>
            </a:extLst>
          </p:cNvPr>
          <p:cNvSpPr/>
          <p:nvPr/>
        </p:nvSpPr>
        <p:spPr>
          <a:xfrm>
            <a:off x="4762871" y="5543054"/>
            <a:ext cx="2164718" cy="179721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31E3EC4-46C6-CBC2-5F9E-EB5A9ABE37C5}"/>
              </a:ext>
            </a:extLst>
          </p:cNvPr>
          <p:cNvSpPr/>
          <p:nvPr/>
        </p:nvSpPr>
        <p:spPr>
          <a:xfrm>
            <a:off x="4762871" y="3616241"/>
            <a:ext cx="2164718" cy="179721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43844A-7306-20D2-38A2-30474D416A87}"/>
              </a:ext>
            </a:extLst>
          </p:cNvPr>
          <p:cNvSpPr txBox="1"/>
          <p:nvPr/>
        </p:nvSpPr>
        <p:spPr>
          <a:xfrm>
            <a:off x="2497714" y="3631077"/>
            <a:ext cx="631904" cy="61555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A/H3N2</a:t>
            </a:r>
          </a:p>
          <a:p>
            <a:r>
              <a:rPr lang="en-US" sz="1200" dirty="0">
                <a:solidFill>
                  <a:srgbClr val="FC85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193</a:t>
            </a:r>
          </a:p>
          <a:p>
            <a:r>
              <a:rPr lang="en-US" sz="1200" dirty="0">
                <a:solidFill>
                  <a:srgbClr val="00C88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951B63C-D7DE-979F-11A1-50BDF2FE8E4A}"/>
              </a:ext>
            </a:extLst>
          </p:cNvPr>
          <p:cNvSpPr txBox="1"/>
          <p:nvPr/>
        </p:nvSpPr>
        <p:spPr>
          <a:xfrm>
            <a:off x="4762871" y="3626550"/>
            <a:ext cx="631904" cy="61555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A/H3N2</a:t>
            </a:r>
          </a:p>
          <a:p>
            <a:r>
              <a:rPr lang="en-US" sz="1200" dirty="0">
                <a:solidFill>
                  <a:srgbClr val="FE37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155</a:t>
            </a:r>
          </a:p>
          <a:p>
            <a:r>
              <a:rPr lang="en-US" sz="1200" dirty="0">
                <a:solidFill>
                  <a:srgbClr val="00C88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8818B0-F8FB-A4B5-6965-6A3CC28B4087}"/>
              </a:ext>
            </a:extLst>
          </p:cNvPr>
          <p:cNvSpPr txBox="1"/>
          <p:nvPr/>
        </p:nvSpPr>
        <p:spPr>
          <a:xfrm>
            <a:off x="4762876" y="5537228"/>
            <a:ext cx="880369" cy="80021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A/H1N1pdm</a:t>
            </a:r>
          </a:p>
          <a:p>
            <a:r>
              <a:rPr lang="en-US" sz="1200" dirty="0">
                <a:solidFill>
                  <a:srgbClr val="FE37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183</a:t>
            </a:r>
          </a:p>
          <a:p>
            <a:r>
              <a:rPr lang="en-US" sz="1200" dirty="0">
                <a:solidFill>
                  <a:srgbClr val="00C88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187</a:t>
            </a:r>
          </a:p>
          <a:p>
            <a:r>
              <a:rPr lang="en-US" sz="1200" dirty="0">
                <a:solidFill>
                  <a:srgbClr val="006E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2E489EC-04E1-6012-9CE4-883B213EC327}"/>
              </a:ext>
            </a:extLst>
          </p:cNvPr>
          <p:cNvSpPr txBox="1"/>
          <p:nvPr/>
        </p:nvSpPr>
        <p:spPr>
          <a:xfrm>
            <a:off x="2497719" y="5537228"/>
            <a:ext cx="880369" cy="61555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A/H1N1pdm</a:t>
            </a:r>
          </a:p>
          <a:p>
            <a:r>
              <a:rPr lang="en-US" sz="1200" dirty="0">
                <a:solidFill>
                  <a:srgbClr val="FE375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130</a:t>
            </a:r>
          </a:p>
          <a:p>
            <a:r>
              <a:rPr lang="en-US" sz="1200" dirty="0">
                <a:solidFill>
                  <a:srgbClr val="006E5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127</a:t>
            </a:r>
          </a:p>
        </p:txBody>
      </p:sp>
    </p:spTree>
    <p:extLst>
      <p:ext uri="{BB962C8B-B14F-4D97-AF65-F5344CB8AC3E}">
        <p14:creationId xmlns:p14="http://schemas.microsoft.com/office/powerpoint/2010/main" val="918056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182</TotalTime>
  <Words>42</Words>
  <Application>Microsoft Macintosh PowerPoint</Application>
  <PresentationFormat>Custom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Kistler, Katie</dc:creator>
  <cp:lastModifiedBy>Kistler, Katie</cp:lastModifiedBy>
  <cp:revision>6</cp:revision>
  <dcterms:created xsi:type="dcterms:W3CDTF">2024-12-09T19:20:40Z</dcterms:created>
  <dcterms:modified xsi:type="dcterms:W3CDTF">2025-04-12T00:11:34Z</dcterms:modified>
</cp:coreProperties>
</file>

<file path=docProps/thumbnail.jpeg>
</file>